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52F3-FD48-4DC2-AB7D-AA995775ECA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07AE6-C42E-4CA0-850A-CC68C406A0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3.gi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4.gif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10" Type="http://schemas.openxmlformats.org/officeDocument/2006/relationships/image" Target="../media/image10.jpeg"/><Relationship Id="rId4" Type="http://schemas.openxmlformats.org/officeDocument/2006/relationships/image" Target="../media/image17.gif"/><Relationship Id="rId9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Gateway Elementary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SW-PBS Matrix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www.hazelwoodschools.org/News/PublishingImages/mo-swpb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5272879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799" cy="6400800"/>
        </p:xfrm>
        <a:graphic>
          <a:graphicData uri="http://schemas.openxmlformats.org/drawingml/2006/table">
            <a:tbl>
              <a:tblPr/>
              <a:tblGrid>
                <a:gridCol w="1240783"/>
                <a:gridCol w="1240783"/>
                <a:gridCol w="1240783"/>
                <a:gridCol w="1240783"/>
                <a:gridCol w="1240783"/>
                <a:gridCol w="1241442"/>
                <a:gridCol w="1241442"/>
              </a:tblGrid>
              <a:tr h="509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How We Behave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At Gateway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On the Bus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In the Hallways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In the Classroom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In the Restroom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In the Cafeteria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All Settings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Be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Respectful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Listen and follow the driver’s directions.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Use school-appropriate language.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Walk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Stay in a single-file line.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3. Pay attention to your teacher.</a:t>
                      </a:r>
                      <a:r>
                        <a:rPr lang="en-US" sz="9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Raise your hand and wait to be called on.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Be an active listener.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1. Respect others’ privacy.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2. Use the restroom in a timely manner.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 Use please and thank you when speaking to café staff.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Use kind words and actions.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Use school materials the way they were intended to be used.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Be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Responsible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Go to your bus room quickly and on time.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Keep the bus clean.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Maintain your place in line.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Come prepared with supplies and work.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Wash your hands before leaving the restroom.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Clean up after yourself.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Clean up after yourself and throw away all of your trash.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Learn your lunch PIN number.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Follow directions the first time they are given.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Work cooperatively with others.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Use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Self-Control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Stay in your own seat at all times.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Use voice level 2.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Walk at a steady pace on the right side of the hallway.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Watch your step and face forward.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3. Use voice level 0.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Come into the classroom quietly and orderly.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Use voice level 0-3, depending on the activity.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 Wait patiently to use the next stall or sink.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Use voice level 0.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1.Stay in assigned seat with feet on floor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2. Stand in line and wait patiently to be served.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3. Use voice level 2 at all times.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1. Keep your hands, feet, and objects to yourself.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2. Use the appropriate voice level in each location.</a:t>
                      </a:r>
                    </a:p>
                  </a:txBody>
                  <a:tcPr marL="58698" marR="58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52400"/>
            <a:ext cx="40386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we behave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at Gateway….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hazelwoodschools.org/News/PublishingImages/mo-swpb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"/>
            <a:ext cx="2197033" cy="1524000"/>
          </a:xfrm>
          <a:prstGeom prst="rect">
            <a:avLst/>
          </a:prstGeom>
          <a:noFill/>
        </p:spPr>
      </p:pic>
      <p:pic>
        <p:nvPicPr>
          <p:cNvPr id="1026" name="Picture 2" descr="School Bus by schoolfreeware - Mini School B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52400"/>
            <a:ext cx="2819400" cy="1454811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676400"/>
          <a:ext cx="9144000" cy="3261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80442"/>
                <a:gridCol w="3802856"/>
                <a:gridCol w="3860702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On the Bus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Settings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Respectful</a:t>
                      </a:r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Listen</a:t>
                      </a:r>
                      <a:r>
                        <a:rPr lang="en-US" sz="1600" baseline="0" dirty="0" smtClean="0"/>
                        <a:t> and follow the driver’s directions.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school-appropriate language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kind words and actions.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school materials the way</a:t>
                      </a:r>
                      <a:r>
                        <a:rPr lang="en-US" sz="1600" baseline="0" dirty="0" smtClean="0"/>
                        <a:t> they were intended to be used.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02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Responsible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Go to your bus room quickly and on time.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Keep</a:t>
                      </a:r>
                      <a:r>
                        <a:rPr lang="en-US" sz="1600" baseline="0" dirty="0" smtClean="0"/>
                        <a:t> the bus clean.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Follow directions the first time they are given.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Work cooperatively with others.</a:t>
                      </a:r>
                      <a:endParaRPr lang="en-US" sz="1600" dirty="0"/>
                    </a:p>
                  </a:txBody>
                  <a:tcPr/>
                </a:tc>
              </a:tr>
              <a:tr h="7575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Use Self-Control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Stay in your own seat at all times.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voice level 2.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Keep your hands,</a:t>
                      </a:r>
                      <a:r>
                        <a:rPr lang="en-US" sz="1600" baseline="0" dirty="0" smtClean="0"/>
                        <a:t> feet, and objects to yourself.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the appropriate voice level in each location.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 descr="http://www.aperfectworld.org/clipart/gestures/listen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257800"/>
            <a:ext cx="1600200" cy="1249060"/>
          </a:xfrm>
          <a:prstGeom prst="rect">
            <a:avLst/>
          </a:prstGeom>
          <a:noFill/>
        </p:spPr>
      </p:pic>
      <p:pic>
        <p:nvPicPr>
          <p:cNvPr id="1032" name="Picture 8" descr="http://etc.usf.edu/clipart/17500/17508/300_17508_l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5334000"/>
            <a:ext cx="1295400" cy="1302303"/>
          </a:xfrm>
          <a:prstGeom prst="rect">
            <a:avLst/>
          </a:prstGeom>
          <a:noFill/>
        </p:spPr>
      </p:pic>
      <p:pic>
        <p:nvPicPr>
          <p:cNvPr id="1034" name="Picture 10" descr="http://www.usabuscharter.com/schoolbusi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5181600"/>
            <a:ext cx="1981200" cy="1488346"/>
          </a:xfrm>
          <a:prstGeom prst="rect">
            <a:avLst/>
          </a:prstGeom>
          <a:noFill/>
        </p:spPr>
      </p:pic>
      <p:pic>
        <p:nvPicPr>
          <p:cNvPr id="1036" name="Picture 12" descr="http://fineartamerica.com/images-medium/voice-level-poster-1-shevon-johns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5029200"/>
            <a:ext cx="1143000" cy="1715106"/>
          </a:xfrm>
          <a:prstGeom prst="rect">
            <a:avLst/>
          </a:prstGeom>
          <a:noFill/>
        </p:spPr>
      </p:pic>
      <p:pic>
        <p:nvPicPr>
          <p:cNvPr id="1038" name="Picture 14" descr="trash can by egore911 - bin, bin, cartoon, cartoon, clip art, clipart, colour, colour, dustbin, dustbin, image, media, metal, metal, public domain, rubbish, rubbish, svg, trash, trash, trash can, trash can, 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51816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228600"/>
            <a:ext cx="70866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How we behave at Gateway….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hazelwoodschools.org/News/PublishingImages/mo-swpb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1905000" cy="1321428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95400"/>
          <a:ext cx="9144000" cy="3261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80442"/>
                <a:gridCol w="3802856"/>
                <a:gridCol w="3860702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 the Hallways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Settings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Respectful</a:t>
                      </a:r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Walk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Stay in a single-file line.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Pay attention to your teacher*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kind words and actions.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school materials the way</a:t>
                      </a:r>
                      <a:r>
                        <a:rPr lang="en-US" sz="1600" baseline="0" dirty="0" smtClean="0"/>
                        <a:t> they were intended to be used.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02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Responsible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Maintain</a:t>
                      </a:r>
                      <a:r>
                        <a:rPr lang="en-US" sz="1600" baseline="0" dirty="0" smtClean="0"/>
                        <a:t> your place in line.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Follow directions the first time they are given.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Work cooperatively with others.</a:t>
                      </a:r>
                      <a:endParaRPr lang="en-US" sz="1600" dirty="0"/>
                    </a:p>
                  </a:txBody>
                  <a:tcPr/>
                </a:tc>
              </a:tr>
              <a:tr h="7575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Use Self-Control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Walk at a steady pace on the right side of the hallway.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Watch</a:t>
                      </a:r>
                      <a:r>
                        <a:rPr lang="en-US" sz="1600" baseline="0" dirty="0" smtClean="0"/>
                        <a:t> your step and face forward.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voice level 0.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Keep your hands,</a:t>
                      </a:r>
                      <a:r>
                        <a:rPr lang="en-US" sz="1600" baseline="0" dirty="0" smtClean="0"/>
                        <a:t> feet, and objects to yourself.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the appropriate voice level in each location.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6" name="Picture 12" descr="http://fineartamerica.com/images-medium/voice-level-poster-1-shevon-john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724399"/>
            <a:ext cx="1371600" cy="2058127"/>
          </a:xfrm>
          <a:prstGeom prst="rect">
            <a:avLst/>
          </a:prstGeom>
          <a:noFill/>
        </p:spPr>
      </p:pic>
      <p:pic>
        <p:nvPicPr>
          <p:cNvPr id="11" name="Picture 10" descr="wal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800600"/>
            <a:ext cx="1676400" cy="1692836"/>
          </a:xfrm>
          <a:prstGeom prst="rect">
            <a:avLst/>
          </a:prstGeom>
        </p:spPr>
      </p:pic>
      <p:pic>
        <p:nvPicPr>
          <p:cNvPr id="16386" name="Picture 2" descr="http://teacherweb.com/images/KidsInLi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724400"/>
            <a:ext cx="2209800" cy="182871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64886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*Teachers will model voice level 0.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104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How we behave at Gateway….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hazelwoodschools.org/News/PublishingImages/mo-swpb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6967" y="0"/>
            <a:ext cx="2197033" cy="1524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524000"/>
          <a:ext cx="9144001" cy="31286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09225"/>
                <a:gridCol w="3295755"/>
                <a:gridCol w="4339021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 the Classroom 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Settings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Respectful</a:t>
                      </a:r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Raise your hand and wait to be called on. </a:t>
                      </a:r>
                      <a:endParaRPr lang="en-US" sz="16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Be an active listener.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kind words and actions.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school materials the way</a:t>
                      </a:r>
                      <a:r>
                        <a:rPr lang="en-US" sz="1600" baseline="0" dirty="0" smtClean="0"/>
                        <a:t> they were intended to be used.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02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Responsible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Come prepared with supplies and work.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Follow directions the first time they are given.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Work cooperatively with others.</a:t>
                      </a:r>
                      <a:endParaRPr lang="en-US" sz="1600" dirty="0"/>
                    </a:p>
                  </a:txBody>
                  <a:tcPr/>
                </a:tc>
              </a:tr>
              <a:tr h="7575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Use Self-Control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Come into the classroom quietly and orderly.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voice level 0 – 3, depending</a:t>
                      </a:r>
                      <a:r>
                        <a:rPr lang="en-US" sz="1600" baseline="0" dirty="0" smtClean="0"/>
                        <a:t> on the activity.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Keep your hands,</a:t>
                      </a:r>
                      <a:r>
                        <a:rPr lang="en-US" sz="1600" baseline="0" dirty="0" smtClean="0"/>
                        <a:t> feet, and objects to yourself.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the appropriate voice level in each location.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6" name="Picture 12" descr="http://fineartamerica.com/images-medium/voice-level-poster-1-shevon-john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4953000"/>
            <a:ext cx="1143000" cy="1715106"/>
          </a:xfrm>
          <a:prstGeom prst="rect">
            <a:avLst/>
          </a:prstGeom>
          <a:noFill/>
        </p:spPr>
      </p:pic>
      <p:pic>
        <p:nvPicPr>
          <p:cNvPr id="17412" name="Picture 4" descr="http://leesensei.edublogs.org/files/2012/09/MP910220897-26y7sr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32866"/>
            <a:ext cx="2942281" cy="1425134"/>
          </a:xfrm>
          <a:prstGeom prst="rect">
            <a:avLst/>
          </a:prstGeom>
          <a:noFill/>
        </p:spPr>
      </p:pic>
      <p:pic>
        <p:nvPicPr>
          <p:cNvPr id="13" name="Picture 6" descr="http://www.aperfectworld.org/clipart/gestures/listen0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562600"/>
            <a:ext cx="1366702" cy="1066800"/>
          </a:xfrm>
          <a:prstGeom prst="rect">
            <a:avLst/>
          </a:prstGeom>
          <a:noFill/>
        </p:spPr>
      </p:pic>
      <p:pic>
        <p:nvPicPr>
          <p:cNvPr id="17414" name="Picture 6" descr="http://hillview.mpcsd.org/modules/groups/homepagefiles/cms/1602723/Image/school_supplies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334000"/>
            <a:ext cx="1600200" cy="1347763"/>
          </a:xfrm>
          <a:prstGeom prst="rect">
            <a:avLst/>
          </a:prstGeom>
          <a:noFill/>
        </p:spPr>
      </p:pic>
      <p:sp>
        <p:nvSpPr>
          <p:cNvPr id="17416" name="AutoShape 8" descr="https://encrypted-tbn0.gstatic.com/images?q=tbn:ANd9GcSvp4heua50D3SFyENMDZnNf_8Po3Qhg7rqdwyfQVjwfTms9Bwi2A"/>
          <p:cNvSpPr>
            <a:spLocks noChangeAspect="1" noChangeArrowheads="1"/>
          </p:cNvSpPr>
          <p:nvPr/>
        </p:nvSpPr>
        <p:spPr bwMode="auto">
          <a:xfrm>
            <a:off x="155575" y="-2155825"/>
            <a:ext cx="3646488" cy="449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https://encrypted-tbn0.gstatic.com/images?q=tbn:ANd9GcSvp4heua50D3SFyENMDZnNf_8Po3Qhg7rqdwyfQVjwfTms9Bwi2A"/>
          <p:cNvSpPr>
            <a:spLocks noChangeAspect="1" noChangeArrowheads="1"/>
          </p:cNvSpPr>
          <p:nvPr/>
        </p:nvSpPr>
        <p:spPr bwMode="auto">
          <a:xfrm>
            <a:off x="155575" y="-2155825"/>
            <a:ext cx="3646488" cy="449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https://encrypted-tbn0.gstatic.com/images?q=tbn:ANd9GcSvp4heua50D3SFyENMDZnNf_8Po3Qhg7rqdwyfQVjwfTms9Bwi2A"/>
          <p:cNvSpPr>
            <a:spLocks noChangeAspect="1" noChangeArrowheads="1"/>
          </p:cNvSpPr>
          <p:nvPr/>
        </p:nvSpPr>
        <p:spPr bwMode="auto">
          <a:xfrm>
            <a:off x="155575" y="-2155825"/>
            <a:ext cx="3646488" cy="449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2" name="Picture 14" descr="http://www.do2learn.com/picturecards/images/imageschedule/quiet_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5140561"/>
            <a:ext cx="1219200" cy="1717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52400"/>
            <a:ext cx="5486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we behave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at Gateway….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hazelwoodschools.org/News/PublishingImages/mo-swpb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"/>
            <a:ext cx="2197033" cy="1524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676400"/>
          <a:ext cx="9144000" cy="3261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80442"/>
                <a:gridCol w="3802856"/>
                <a:gridCol w="3860702"/>
              </a:tblGrid>
              <a:tr h="53838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 the Restroom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Settings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Respectful</a:t>
                      </a:r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Respect other’s privacy.</a:t>
                      </a:r>
                      <a:endParaRPr lang="en-US" sz="16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the restroom in a timely manner.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kind words and actions.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school materials the way</a:t>
                      </a:r>
                      <a:r>
                        <a:rPr lang="en-US" sz="1600" baseline="0" dirty="0" smtClean="0"/>
                        <a:t> they were intended to be used.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7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Responsible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Wash your hands before leaving the restroom.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Clean up after yourself.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Follow directions the first time they are given.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Work cooperatively with others.</a:t>
                      </a:r>
                      <a:endParaRPr lang="en-US" sz="1600" dirty="0"/>
                    </a:p>
                  </a:txBody>
                  <a:tcPr/>
                </a:tc>
              </a:tr>
              <a:tr h="10468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Use Self-Control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Wait patiently to use the next stall or sink.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voice level 0.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Keep your hands,</a:t>
                      </a:r>
                      <a:r>
                        <a:rPr lang="en-US" sz="1600" baseline="0" dirty="0" smtClean="0"/>
                        <a:t> feet, and objects to yourself.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the appropriate voice level in each location.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2" name="Picture 8" descr="http://etc.usf.edu/clipart/17500/17508/300_17508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334000"/>
            <a:ext cx="1295400" cy="1302303"/>
          </a:xfrm>
          <a:prstGeom prst="rect">
            <a:avLst/>
          </a:prstGeom>
          <a:noFill/>
        </p:spPr>
      </p:pic>
      <p:pic>
        <p:nvPicPr>
          <p:cNvPr id="1036" name="Picture 12" descr="http://fineartamerica.com/images-medium/voice-level-poster-1-shevon-johns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1143000" cy="1715106"/>
          </a:xfrm>
          <a:prstGeom prst="rect">
            <a:avLst/>
          </a:prstGeom>
          <a:noFill/>
        </p:spPr>
      </p:pic>
      <p:pic>
        <p:nvPicPr>
          <p:cNvPr id="19458" name="Picture 2" descr="http://66.249.22.71/images/office-signs/large/restroom-signs-k-boys-gir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8600"/>
            <a:ext cx="1371600" cy="1375589"/>
          </a:xfrm>
          <a:prstGeom prst="rect">
            <a:avLst/>
          </a:prstGeom>
          <a:noFill/>
        </p:spPr>
      </p:pic>
      <p:pic>
        <p:nvPicPr>
          <p:cNvPr id="19460" name="Picture 4" descr="http://www.directdebit.co.nz/images/privacy-sig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89537"/>
            <a:ext cx="1646238" cy="1668463"/>
          </a:xfrm>
          <a:prstGeom prst="rect">
            <a:avLst/>
          </a:prstGeom>
          <a:noFill/>
        </p:spPr>
      </p:pic>
      <p:pic>
        <p:nvPicPr>
          <p:cNvPr id="19464" name="Picture 8" descr="http://wp.appadvice.com/wp-content/uploads/2010/07/handwas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094354"/>
            <a:ext cx="1905000" cy="1763646"/>
          </a:xfrm>
          <a:prstGeom prst="rect">
            <a:avLst/>
          </a:prstGeom>
          <a:noFill/>
        </p:spPr>
      </p:pic>
      <p:pic>
        <p:nvPicPr>
          <p:cNvPr id="19466" name="Picture 10" descr="http://www.themichiganvoice.com/wp-content/uploads/2013/03/Trash-can-logo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0"/>
            <a:ext cx="396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we behave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at Gateway….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hazelwoodschools.org/News/PublishingImages/mo-swpb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"/>
            <a:ext cx="2197033" cy="1524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676400"/>
          <a:ext cx="9144000" cy="35052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80442"/>
                <a:gridCol w="3802855"/>
                <a:gridCol w="3860703"/>
              </a:tblGrid>
              <a:tr h="53838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 the Cafeteria</a:t>
                      </a:r>
                      <a:endParaRPr lang="en-US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Settings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Respectful</a:t>
                      </a:r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please and thank you when speaking to the café staff. </a:t>
                      </a:r>
                      <a:endParaRPr lang="en-US" sz="1600" baseline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kind words and actions.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Use school materials the way</a:t>
                      </a:r>
                      <a:r>
                        <a:rPr lang="en-US" sz="1600" baseline="0" dirty="0" smtClean="0"/>
                        <a:t> they were intended to be used.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7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Be Responsible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Clean</a:t>
                      </a:r>
                      <a:r>
                        <a:rPr lang="en-US" sz="1600" baseline="0" dirty="0" smtClean="0"/>
                        <a:t> up after yourself and throw away all of your trash. </a:t>
                      </a:r>
                      <a:endParaRPr lang="en-US" sz="160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Learn your lunch PIN number.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Follow directions the first time they are given.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Work cooperatively with others.</a:t>
                      </a:r>
                      <a:endParaRPr lang="en-US" sz="1600" dirty="0"/>
                    </a:p>
                  </a:txBody>
                  <a:tcPr/>
                </a:tc>
              </a:tr>
              <a:tr h="10468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Use Self-Control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Stay in assigned seat with feet</a:t>
                      </a:r>
                      <a:r>
                        <a:rPr lang="en-US" sz="1600" baseline="0" dirty="0" smtClean="0"/>
                        <a:t> on the floor. </a:t>
                      </a:r>
                      <a:endParaRPr lang="en-US" sz="160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Stand in line and</a:t>
                      </a:r>
                      <a:r>
                        <a:rPr lang="en-US" sz="1600" baseline="0" dirty="0" smtClean="0"/>
                        <a:t> wait patiently to be served.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voice level 2 at all times.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600" dirty="0" smtClean="0"/>
                        <a:t>Keep your hands,</a:t>
                      </a:r>
                      <a:r>
                        <a:rPr lang="en-US" sz="1600" baseline="0" dirty="0" smtClean="0"/>
                        <a:t> feet, and objects to yourself.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600" baseline="0" dirty="0" smtClean="0"/>
                        <a:t>Use the appropriate voice level in each location.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6" name="Picture 12" descr="http://fineartamerica.com/images-medium/voice-level-poster-1-shevon-john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371575"/>
            <a:ext cx="990600" cy="1486425"/>
          </a:xfrm>
          <a:prstGeom prst="rect">
            <a:avLst/>
          </a:prstGeom>
          <a:noFill/>
        </p:spPr>
      </p:pic>
      <p:pic>
        <p:nvPicPr>
          <p:cNvPr id="19466" name="Picture 10" descr="http://www.themichiganvoice.com/wp-content/uploads/2013/03/Trash-can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5334000"/>
            <a:ext cx="1524000" cy="1524000"/>
          </a:xfrm>
          <a:prstGeom prst="rect">
            <a:avLst/>
          </a:prstGeom>
          <a:noFill/>
        </p:spPr>
      </p:pic>
      <p:pic>
        <p:nvPicPr>
          <p:cNvPr id="20482" name="Picture 2" descr="Thank You Pinned by juliobahar - A simple thank you noted which you can can clip on to other artwork of yours or just use it as an icon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257800"/>
            <a:ext cx="1600200" cy="1600200"/>
          </a:xfrm>
          <a:prstGeom prst="rect">
            <a:avLst/>
          </a:prstGeom>
          <a:noFill/>
        </p:spPr>
      </p:pic>
      <p:pic>
        <p:nvPicPr>
          <p:cNvPr id="20484" name="Picture 4" descr="http://www.evans.scps.k12.fl.us/portals/97/assets/images/lunch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0"/>
            <a:ext cx="1673225" cy="1673225"/>
          </a:xfrm>
          <a:prstGeom prst="rect">
            <a:avLst/>
          </a:prstGeom>
          <a:noFill/>
        </p:spPr>
      </p:pic>
      <p:pic>
        <p:nvPicPr>
          <p:cNvPr id="20486" name="Picture 6" descr="http://www.musthavemenus.com/imageservice/images/13/1181590239972_516/img_1181590239972_516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1694567" cy="1447800"/>
          </a:xfrm>
          <a:prstGeom prst="rect">
            <a:avLst/>
          </a:prstGeom>
          <a:noFill/>
        </p:spPr>
      </p:pic>
      <p:pic>
        <p:nvPicPr>
          <p:cNvPr id="20490" name="Picture 10" descr="http://us.cdn4.123rf.com/168nwm/ratoca/ratoca1302/ratoca130200304/17946346-pleas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394324"/>
            <a:ext cx="1333033" cy="1463676"/>
          </a:xfrm>
          <a:prstGeom prst="rect">
            <a:avLst/>
          </a:prstGeom>
          <a:noFill/>
        </p:spPr>
      </p:pic>
      <p:pic>
        <p:nvPicPr>
          <p:cNvPr id="20492" name="Picture 12" descr="http://static-1.worthingtondirect.com/images/nsur608-round-stool-cafeteria-table-midwes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5334000"/>
            <a:ext cx="1752600" cy="1752600"/>
          </a:xfrm>
          <a:prstGeom prst="rect">
            <a:avLst/>
          </a:prstGeom>
          <a:noFill/>
        </p:spPr>
      </p:pic>
      <p:pic>
        <p:nvPicPr>
          <p:cNvPr id="17" name="Picture 2" descr="http://teacherweb.com/images/KidsInLin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5410200"/>
            <a:ext cx="1524000" cy="1261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Gateway Elementary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SW-PBS Matrix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www.hazelwoodschools.org/News/PublishingImages/mo-swpb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5272879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941</Words>
  <Application>Microsoft Office PowerPoint</Application>
  <PresentationFormat>On-screen Show (4:3)</PresentationFormat>
  <Paragraphs>143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Gateway Elementary SW-PBS Matrix</vt:lpstr>
      <vt:lpstr>PowerPoint Presentation</vt:lpstr>
      <vt:lpstr>How we behave  at Gateway….</vt:lpstr>
      <vt:lpstr>How we behave at Gateway….</vt:lpstr>
      <vt:lpstr>How we behave at Gateway….</vt:lpstr>
      <vt:lpstr>How we behave  at Gateway….</vt:lpstr>
      <vt:lpstr>How we behave  at Gateway….</vt:lpstr>
      <vt:lpstr>Gateway Elementary SW-PBS Matrix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Gateway Elementary SW-PBS Matrix</dc:title>
  <dc:creator>JOTJR1978</dc:creator>
  <cp:lastModifiedBy>Booth, Tom</cp:lastModifiedBy>
  <cp:revision>1</cp:revision>
  <dcterms:created xsi:type="dcterms:W3CDTF">2013-08-05T02:14:52Z</dcterms:created>
  <dcterms:modified xsi:type="dcterms:W3CDTF">2016-02-11T14:58:18Z</dcterms:modified>
</cp:coreProperties>
</file>